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320423-AC3C-4942-86D9-8CB21E1EDD72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9FA8CF-763D-F54A-A8C6-940A11255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Coeficientes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6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0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0"/>
            <a:ext cx="7720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0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657"/>
            <a:ext cx="9144000" cy="6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6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263"/>
            <a:ext cx="9144000" cy="50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6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77314"/>
            <a:ext cx="9312353" cy="519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5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442607"/>
            <a:ext cx="8648700" cy="552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4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3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</TotalTime>
  <Words>1</Words>
  <Application>Microsoft Macintosh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Genesis</vt:lpstr>
      <vt:lpstr>Coeficientes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Coeficientes</dc:title>
  <dc:creator>William Santos</dc:creator>
  <cp:lastModifiedBy>William Santos</cp:lastModifiedBy>
  <cp:revision>2</cp:revision>
  <dcterms:created xsi:type="dcterms:W3CDTF">2013-12-04T16:53:54Z</dcterms:created>
  <dcterms:modified xsi:type="dcterms:W3CDTF">2013-12-04T16:59:58Z</dcterms:modified>
</cp:coreProperties>
</file>