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6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5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4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8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9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6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4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9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2339-5D6C-FA48-9C43-9569E1890493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406E-52E6-5A41-B50A-3D01DA65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Aplicações de Limites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5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9252"/>
            <a:ext cx="8229600" cy="5736911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A função que determina a curvatura deste telhado é. Qual deve ser a imagem da função quando x tende a 3, para garantir a melhor curvatura para escoamento da água da chuva?  </a:t>
            </a:r>
            <a:endParaRPr lang="en-US" dirty="0"/>
          </a:p>
        </p:txBody>
      </p:sp>
      <p:pic>
        <p:nvPicPr>
          <p:cNvPr id="4" name="Picture 3" descr="lele-10-maiores-nomes-da-arquitetura-mundi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11" b="3742"/>
          <a:stretch/>
        </p:blipFill>
        <p:spPr>
          <a:xfrm>
            <a:off x="436715" y="4015442"/>
            <a:ext cx="7810500" cy="2704274"/>
          </a:xfrm>
          <a:prstGeom prst="rect">
            <a:avLst/>
          </a:prstGeom>
        </p:spPr>
      </p:pic>
      <p:pic>
        <p:nvPicPr>
          <p:cNvPr id="5" name="Picture 4" descr="Untitled-1(41).jp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42" b="24055"/>
          <a:stretch/>
        </p:blipFill>
        <p:spPr>
          <a:xfrm>
            <a:off x="539140" y="3482782"/>
            <a:ext cx="6171750" cy="2355993"/>
          </a:xfrm>
          <a:prstGeom prst="rect">
            <a:avLst/>
          </a:prstGeom>
        </p:spPr>
      </p:pic>
      <p:pic>
        <p:nvPicPr>
          <p:cNvPr id="6" name="Picture 5" descr="Image24102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82" b="67283"/>
          <a:stretch/>
        </p:blipFill>
        <p:spPr>
          <a:xfrm>
            <a:off x="457200" y="2459633"/>
            <a:ext cx="2847418" cy="143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33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uncion1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5" r="7746" b="16428"/>
          <a:stretch/>
        </p:blipFill>
        <p:spPr>
          <a:xfrm>
            <a:off x="266304" y="-1"/>
            <a:ext cx="8877695" cy="674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6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ntas-de-casa-de-madeira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6"/>
          <a:stretch/>
        </p:blipFill>
        <p:spPr>
          <a:xfrm>
            <a:off x="491748" y="1544062"/>
            <a:ext cx="7681774" cy="48711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64584" y="5993249"/>
            <a:ext cx="4348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/>
              <a:t>T</a:t>
            </a:r>
            <a:r>
              <a:rPr lang="en-US" sz="2400" b="1" dirty="0" smtClean="0"/>
              <a:t>r</a:t>
            </a:r>
            <a:r>
              <a:rPr lang="bg-BG" sz="2400" b="1" dirty="0" smtClean="0"/>
              <a:t>iângulo equilátero de lado 6 m</a:t>
            </a:r>
          </a:p>
          <a:p>
            <a:r>
              <a:rPr lang="en-US" sz="2400" b="1" dirty="0" smtClean="0"/>
              <a:t>C</a:t>
            </a:r>
            <a:r>
              <a:rPr lang="bg-BG" sz="2400" b="1" dirty="0" smtClean="0"/>
              <a:t>omprimento da casa 8 m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05" y="220844"/>
            <a:ext cx="8229600" cy="4525963"/>
          </a:xfrm>
        </p:spPr>
        <p:txBody>
          <a:bodyPr/>
          <a:lstStyle/>
          <a:p>
            <a:r>
              <a:rPr lang="bg-BG" dirty="0" smtClean="0"/>
              <a:t>D</a:t>
            </a:r>
            <a:r>
              <a:rPr lang="en-US" dirty="0" smtClean="0"/>
              <a:t>e</a:t>
            </a:r>
            <a:r>
              <a:rPr lang="bg-BG" dirty="0" smtClean="0"/>
              <a:t>termine a área total e volume do sólido principal que compõe a casa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0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7" y="552101"/>
            <a:ext cx="8229600" cy="1503788"/>
          </a:xfrm>
        </p:spPr>
        <p:txBody>
          <a:bodyPr/>
          <a:lstStyle/>
          <a:p>
            <a:r>
              <a:rPr lang="bg-BG" dirty="0" smtClean="0"/>
              <a:t>Determine a área e o volume desta metade de esfera que possui 12 m de raio</a:t>
            </a:r>
            <a:endParaRPr lang="en-US" dirty="0"/>
          </a:p>
        </p:txBody>
      </p:sp>
      <p:pic>
        <p:nvPicPr>
          <p:cNvPr id="6" name="Picture 5" descr="orquidario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93" y="1769196"/>
            <a:ext cx="6107758" cy="40751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9126" y="5888805"/>
            <a:ext cx="8533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Orquidário</a:t>
            </a:r>
            <a:r>
              <a:rPr lang="en-US" dirty="0"/>
              <a:t> </a:t>
            </a:r>
            <a:r>
              <a:rPr lang="en-US" dirty="0" err="1"/>
              <a:t>Professora</a:t>
            </a:r>
            <a:r>
              <a:rPr lang="en-US" dirty="0"/>
              <a:t> Ruth Cardoso, no </a:t>
            </a:r>
            <a:r>
              <a:rPr lang="en-US" dirty="0" err="1"/>
              <a:t>Parque</a:t>
            </a:r>
            <a:r>
              <a:rPr lang="en-US" dirty="0"/>
              <a:t> Villa Lobos, </a:t>
            </a:r>
            <a:r>
              <a:rPr lang="en-US" dirty="0" err="1"/>
              <a:t>em</a:t>
            </a:r>
            <a:r>
              <a:rPr lang="en-US" dirty="0"/>
              <a:t> São Paulo.</a:t>
            </a:r>
          </a:p>
          <a:p>
            <a:r>
              <a:rPr lang="en-US" dirty="0" err="1"/>
              <a:t>Projetado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arquiteto</a:t>
            </a:r>
            <a:r>
              <a:rPr lang="en-US" dirty="0"/>
              <a:t> </a:t>
            </a:r>
            <a:r>
              <a:rPr lang="en-US" dirty="0" err="1"/>
              <a:t>Decio</a:t>
            </a:r>
            <a:r>
              <a:rPr lang="en-US" dirty="0"/>
              <a:t> </a:t>
            </a:r>
            <a:r>
              <a:rPr lang="en-US" dirty="0" err="1"/>
              <a:t>Tozzi</a:t>
            </a:r>
            <a:r>
              <a:rPr lang="en-US" dirty="0"/>
              <a:t>, a </a:t>
            </a:r>
            <a:r>
              <a:rPr lang="en-US" dirty="0" err="1"/>
              <a:t>obra</a:t>
            </a:r>
            <a:r>
              <a:rPr lang="en-US" dirty="0"/>
              <a:t> </a:t>
            </a:r>
            <a:r>
              <a:rPr lang="en-US" dirty="0" err="1"/>
              <a:t>teve</a:t>
            </a:r>
            <a:r>
              <a:rPr lang="en-US" dirty="0"/>
              <a:t> um </a:t>
            </a:r>
            <a:r>
              <a:rPr lang="en-US" dirty="0" err="1"/>
              <a:t>custo</a:t>
            </a:r>
            <a:r>
              <a:rPr lang="en-US" dirty="0"/>
              <a:t> </a:t>
            </a:r>
            <a:r>
              <a:rPr lang="en-US" dirty="0" err="1"/>
              <a:t>aproximado</a:t>
            </a:r>
            <a:r>
              <a:rPr lang="en-US" dirty="0"/>
              <a:t> de R$2,5 </a:t>
            </a:r>
            <a:r>
              <a:rPr lang="en-US" dirty="0" err="1" smtClean="0"/>
              <a:t>milhões</a:t>
            </a:r>
            <a:endParaRPr lang="bg-BG" dirty="0" smtClean="0"/>
          </a:p>
          <a:p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executada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pouco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de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meses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983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q_688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019"/>
            <a:ext cx="9144000" cy="6080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5251" y="1905057"/>
            <a:ext cx="12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12 m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16547" y="1156028"/>
            <a:ext cx="12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/>
              <a:t>6</a:t>
            </a:r>
            <a:r>
              <a:rPr lang="bg-BG" sz="2800" b="1" dirty="0" smtClean="0"/>
              <a:t> m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47937" y="2620892"/>
            <a:ext cx="12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/>
              <a:t>3</a:t>
            </a:r>
            <a:r>
              <a:rPr lang="bg-BG" sz="2800" b="1" dirty="0" smtClean="0"/>
              <a:t> m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85266" y="3669844"/>
            <a:ext cx="12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/>
              <a:t>3</a:t>
            </a:r>
            <a:r>
              <a:rPr lang="bg-BG" sz="2800" b="1" dirty="0" smtClean="0"/>
              <a:t> m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77212" y="3056830"/>
            <a:ext cx="12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4 m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25750" y="4301835"/>
            <a:ext cx="12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16 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746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4509291_10210870423185771_75029786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9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133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Aplicações de Limites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MacBook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Aplicações de Limites</dc:title>
  <dc:creator>William Souza</dc:creator>
  <cp:lastModifiedBy>William Souza</cp:lastModifiedBy>
  <cp:revision>9</cp:revision>
  <dcterms:created xsi:type="dcterms:W3CDTF">2016-09-29T20:21:19Z</dcterms:created>
  <dcterms:modified xsi:type="dcterms:W3CDTF">2016-09-29T23:41:06Z</dcterms:modified>
</cp:coreProperties>
</file>